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290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2016/11/11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2051720"/>
            <a:ext cx="2880000" cy="25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0000" y="720000"/>
            <a:ext cx="6480000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緩和医療講演会</a:t>
            </a:r>
            <a:endParaRPr kumimoji="1" lang="ja-JP" altLang="en-US" sz="5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44000" y="2627784"/>
            <a:ext cx="648000" cy="8639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日時</a:t>
            </a:r>
            <a:endParaRPr kumimoji="1"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0000" y="2660763"/>
            <a:ext cx="3433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2016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9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日（金）</a:t>
            </a:r>
            <a:endParaRPr kumimoji="1"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17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18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</a:p>
        </p:txBody>
      </p:sp>
      <p:sp>
        <p:nvSpPr>
          <p:cNvPr id="8" name="円/楕円 7"/>
          <p:cNvSpPr/>
          <p:nvPr/>
        </p:nvSpPr>
        <p:spPr>
          <a:xfrm>
            <a:off x="144000" y="3910367"/>
            <a:ext cx="648000" cy="75475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会場</a:t>
            </a:r>
            <a:endParaRPr kumimoji="1"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88640" y="4803993"/>
            <a:ext cx="4680000" cy="324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9035" y="8256602"/>
            <a:ext cx="6186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主催：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大阪大学医学部医学科教育センター</a:t>
            </a:r>
            <a:endParaRPr kumimoji="1"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お問い合わせ先：</a:t>
            </a:r>
            <a:r>
              <a:rPr kumimoji="1" lang="en-US" altLang="ja-JP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06-6210-8223</a:t>
            </a:r>
            <a:r>
              <a:rPr kumimoji="1"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（内線</a:t>
            </a:r>
            <a:r>
              <a:rPr kumimoji="1" lang="en-US" altLang="ja-JP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8223</a:t>
            </a:r>
            <a:r>
              <a:rPr kumimoji="1"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kumimoji="1" lang="ja-JP" altLang="en-US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8000" y="1620000"/>
            <a:ext cx="6624000" cy="8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学生から研修医、医療従事者を対象とした緩和医療の専門医による講演会です</a:t>
            </a:r>
            <a:endParaRPr kumimoji="1"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0648" y="4860032"/>
            <a:ext cx="597666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━演題━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緩和</a:t>
            </a:r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ケアが大切にしている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こと</a:t>
            </a: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━講師━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淀川</a:t>
            </a:r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キリスト教病院</a:t>
            </a:r>
          </a:p>
          <a:p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ホスピス</a:t>
            </a:r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・こどもホスピス病院</a:t>
            </a:r>
          </a:p>
          <a:p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副院長</a:t>
            </a:r>
            <a:endParaRPr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池永 昌之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先生</a:t>
            </a:r>
            <a:endParaRPr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40000" y="288000"/>
            <a:ext cx="5760000" cy="432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 err="1" smtClean="0"/>
              <a:t>ー</a:t>
            </a:r>
            <a:r>
              <a:rPr lang="ja-JP" altLang="ja-JP" sz="2400" dirty="0" smtClean="0"/>
              <a:t>未来医療研究人材養成拠点形成事業</a:t>
            </a:r>
            <a:r>
              <a:rPr lang="ja-JP" altLang="en-US" sz="2400" dirty="0" err="1" smtClean="0"/>
              <a:t>ー</a:t>
            </a:r>
            <a:endParaRPr lang="ja-JP" altLang="en-US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7" b="27684"/>
          <a:stretch/>
        </p:blipFill>
        <p:spPr bwMode="auto">
          <a:xfrm>
            <a:off x="5228640" y="6630025"/>
            <a:ext cx="1440000" cy="168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40" y="4658324"/>
            <a:ext cx="1440000" cy="192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720000" y="3779912"/>
            <a:ext cx="4455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大阪大学吹田キャンパス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最先端医療イノベーション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センター棟</a:t>
            </a:r>
            <a:r>
              <a:rPr lang="en-US" altLang="ja-JP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階マルチメディアホール</a:t>
            </a:r>
            <a:endParaRPr kumimoji="1" lang="ja-JP" altLang="en-US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34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KK</dc:creator>
  <cp:lastModifiedBy>kayoS</cp:lastModifiedBy>
  <cp:revision>51</cp:revision>
  <dcterms:created xsi:type="dcterms:W3CDTF">2014-11-06T08:22:53Z</dcterms:created>
  <dcterms:modified xsi:type="dcterms:W3CDTF">2016-11-11T04:22:03Z</dcterms:modified>
</cp:coreProperties>
</file>